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berto Saco" userId="ee677238a3ca2b1c" providerId="LiveId" clId="{EE545E70-7905-4904-AB91-4A1684E49708}"/>
    <pc:docChg chg="undo custSel addSld modSld">
      <pc:chgData name="Alberto Saco" userId="ee677238a3ca2b1c" providerId="LiveId" clId="{EE545E70-7905-4904-AB91-4A1684E49708}" dt="2018-05-07T17:52:21.429" v="2429" actId="20577"/>
      <pc:docMkLst>
        <pc:docMk/>
      </pc:docMkLst>
      <pc:sldChg chg="addSp delSp modSp">
        <pc:chgData name="Alberto Saco" userId="ee677238a3ca2b1c" providerId="LiveId" clId="{EE545E70-7905-4904-AB91-4A1684E49708}" dt="2018-05-07T17:52:21.429" v="2429" actId="20577"/>
        <pc:sldMkLst>
          <pc:docMk/>
          <pc:sldMk cId="1085728019" sldId="256"/>
        </pc:sldMkLst>
        <pc:spChg chg="add del mod">
          <ac:chgData name="Alberto Saco" userId="ee677238a3ca2b1c" providerId="LiveId" clId="{EE545E70-7905-4904-AB91-4A1684E49708}" dt="2018-05-07T17:47:35.157" v="1979" actId="20577"/>
          <ac:spMkLst>
            <pc:docMk/>
            <pc:sldMk cId="1085728019" sldId="256"/>
            <ac:spMk id="2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7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8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9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10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11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12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13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14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15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16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17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18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19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20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21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22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23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24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25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26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27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28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29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30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31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32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33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34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35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36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37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38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39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40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41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42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43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44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45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46" creationId="{00000000-0000-0000-0000-000000000000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47" creationId="{00000000-0000-0000-0000-000000000000}"/>
          </ac:spMkLst>
        </pc:spChg>
        <pc:spChg chg="add mod">
          <ac:chgData name="Alberto Saco" userId="ee677238a3ca2b1c" providerId="LiveId" clId="{EE545E70-7905-4904-AB91-4A1684E49708}" dt="2018-05-07T17:22:53.982" v="24" actId="20577"/>
          <ac:spMkLst>
            <pc:docMk/>
            <pc:sldMk cId="1085728019" sldId="256"/>
            <ac:spMk id="48" creationId="{7850049B-62D4-48B9-AA94-44E06B52933A}"/>
          </ac:spMkLst>
        </pc:spChg>
        <pc:spChg chg="add mod">
          <ac:chgData name="Alberto Saco" userId="ee677238a3ca2b1c" providerId="LiveId" clId="{EE545E70-7905-4904-AB91-4A1684E49708}" dt="2018-05-07T17:23:05.430" v="47" actId="20577"/>
          <ac:spMkLst>
            <pc:docMk/>
            <pc:sldMk cId="1085728019" sldId="256"/>
            <ac:spMk id="49" creationId="{65515E3E-7604-41C6-B085-842C4049D5CC}"/>
          </ac:spMkLst>
        </pc:spChg>
        <pc:spChg chg="add mod">
          <ac:chgData name="Alberto Saco" userId="ee677238a3ca2b1c" providerId="LiveId" clId="{EE545E70-7905-4904-AB91-4A1684E49708}" dt="2018-05-07T17:23:18.898" v="68" actId="20577"/>
          <ac:spMkLst>
            <pc:docMk/>
            <pc:sldMk cId="1085728019" sldId="256"/>
            <ac:spMk id="50" creationId="{99A85424-0B8E-4D35-9496-EEBA9F4E64FB}"/>
          </ac:spMkLst>
        </pc:spChg>
        <pc:spChg chg="add mod">
          <ac:chgData name="Alberto Saco" userId="ee677238a3ca2b1c" providerId="LiveId" clId="{EE545E70-7905-4904-AB91-4A1684E49708}" dt="2018-05-07T17:24:19.346" v="199" actId="20577"/>
          <ac:spMkLst>
            <pc:docMk/>
            <pc:sldMk cId="1085728019" sldId="256"/>
            <ac:spMk id="51" creationId="{6AECFAF0-5EDD-4057-9FD1-2AB887BF6D6C}"/>
          </ac:spMkLst>
        </pc:spChg>
        <pc:spChg chg="add mod">
          <ac:chgData name="Alberto Saco" userId="ee677238a3ca2b1c" providerId="LiveId" clId="{EE545E70-7905-4904-AB91-4A1684E49708}" dt="2018-05-07T17:24:30.680" v="220" actId="20577"/>
          <ac:spMkLst>
            <pc:docMk/>
            <pc:sldMk cId="1085728019" sldId="256"/>
            <ac:spMk id="52" creationId="{DB17A9A0-0093-416A-9BBA-D555B0A3A786}"/>
          </ac:spMkLst>
        </pc:spChg>
        <pc:spChg chg="add mod">
          <ac:chgData name="Alberto Saco" userId="ee677238a3ca2b1c" providerId="LiveId" clId="{EE545E70-7905-4904-AB91-4A1684E49708}" dt="2018-05-07T17:48:13.192" v="2064" actId="20577"/>
          <ac:spMkLst>
            <pc:docMk/>
            <pc:sldMk cId="1085728019" sldId="256"/>
            <ac:spMk id="53" creationId="{A838860F-5E26-4A41-AB8A-9FA25289BAD4}"/>
          </ac:spMkLst>
        </pc:spChg>
        <pc:spChg chg="add mod">
          <ac:chgData name="Alberto Saco" userId="ee677238a3ca2b1c" providerId="LiveId" clId="{EE545E70-7905-4904-AB91-4A1684E49708}" dt="2018-05-07T17:28:22.677" v="328" actId="20577"/>
          <ac:spMkLst>
            <pc:docMk/>
            <pc:sldMk cId="1085728019" sldId="256"/>
            <ac:spMk id="54" creationId="{6DFA88FE-0AC4-4325-8490-3F1DCB3CB237}"/>
          </ac:spMkLst>
        </pc:spChg>
        <pc:spChg chg="add mod">
          <ac:chgData name="Alberto Saco" userId="ee677238a3ca2b1c" providerId="LiveId" clId="{EE545E70-7905-4904-AB91-4A1684E49708}" dt="2018-05-07T17:43:15.230" v="1520" actId="20577"/>
          <ac:spMkLst>
            <pc:docMk/>
            <pc:sldMk cId="1085728019" sldId="256"/>
            <ac:spMk id="55" creationId="{DA6560D6-F674-4C52-8DFB-AB466425AEC4}"/>
          </ac:spMkLst>
        </pc:spChg>
        <pc:spChg chg="add mod">
          <ac:chgData name="Alberto Saco" userId="ee677238a3ca2b1c" providerId="LiveId" clId="{EE545E70-7905-4904-AB91-4A1684E49708}" dt="2018-05-07T17:28:39.500" v="357" actId="20577"/>
          <ac:spMkLst>
            <pc:docMk/>
            <pc:sldMk cId="1085728019" sldId="256"/>
            <ac:spMk id="56" creationId="{3A218F01-F9C2-4707-9934-0D96033FCAF9}"/>
          </ac:spMkLst>
        </pc:spChg>
        <pc:spChg chg="add mod">
          <ac:chgData name="Alberto Saco" userId="ee677238a3ca2b1c" providerId="LiveId" clId="{EE545E70-7905-4904-AB91-4A1684E49708}" dt="2018-05-07T17:28:57.047" v="391" actId="20577"/>
          <ac:spMkLst>
            <pc:docMk/>
            <pc:sldMk cId="1085728019" sldId="256"/>
            <ac:spMk id="57" creationId="{0AB06BB3-3D90-45A7-93CC-49D4FAAFB815}"/>
          </ac:spMkLst>
        </pc:spChg>
        <pc:spChg chg="add mod">
          <ac:chgData name="Alberto Saco" userId="ee677238a3ca2b1c" providerId="LiveId" clId="{EE545E70-7905-4904-AB91-4A1684E49708}" dt="2018-05-07T17:51:12.705" v="2272" actId="1076"/>
          <ac:spMkLst>
            <pc:docMk/>
            <pc:sldMk cId="1085728019" sldId="256"/>
            <ac:spMk id="58" creationId="{9035A8D0-941F-4E0C-9B3C-FE9D5C530A0D}"/>
          </ac:spMkLst>
        </pc:spChg>
        <pc:spChg chg="add mod">
          <ac:chgData name="Alberto Saco" userId="ee677238a3ca2b1c" providerId="LiveId" clId="{EE545E70-7905-4904-AB91-4A1684E49708}" dt="2018-05-07T17:29:40.272" v="438" actId="20577"/>
          <ac:spMkLst>
            <pc:docMk/>
            <pc:sldMk cId="1085728019" sldId="256"/>
            <ac:spMk id="59" creationId="{FBB7A8E1-1E5E-4D3B-B758-CF48243D7364}"/>
          </ac:spMkLst>
        </pc:spChg>
        <pc:spChg chg="add del">
          <ac:chgData name="Alberto Saco" userId="ee677238a3ca2b1c" providerId="LiveId" clId="{EE545E70-7905-4904-AB91-4A1684E49708}" dt="2018-05-07T17:22:38.868" v="2" actId="478"/>
          <ac:spMkLst>
            <pc:docMk/>
            <pc:sldMk cId="1085728019" sldId="256"/>
            <ac:spMk id="60" creationId="{00000000-0000-0000-0000-000000000000}"/>
          </ac:spMkLst>
        </pc:spChg>
        <pc:spChg chg="add mod">
          <ac:chgData name="Alberto Saco" userId="ee677238a3ca2b1c" providerId="LiveId" clId="{EE545E70-7905-4904-AB91-4A1684E49708}" dt="2018-05-07T17:51:40.618" v="2325" actId="1076"/>
          <ac:spMkLst>
            <pc:docMk/>
            <pc:sldMk cId="1085728019" sldId="256"/>
            <ac:spMk id="61" creationId="{3C856D79-00FB-4B2D-B6E4-C459DDB8282F}"/>
          </ac:spMkLst>
        </pc:spChg>
        <pc:spChg chg="add mod">
          <ac:chgData name="Alberto Saco" userId="ee677238a3ca2b1c" providerId="LiveId" clId="{EE545E70-7905-4904-AB91-4A1684E49708}" dt="2018-05-07T17:30:19.159" v="490" actId="20577"/>
          <ac:spMkLst>
            <pc:docMk/>
            <pc:sldMk cId="1085728019" sldId="256"/>
            <ac:spMk id="62" creationId="{17233341-8FAB-45B3-8760-5C4D97D6568A}"/>
          </ac:spMkLst>
        </pc:spChg>
        <pc:spChg chg="add mod">
          <ac:chgData name="Alberto Saco" userId="ee677238a3ca2b1c" providerId="LiveId" clId="{EE545E70-7905-4904-AB91-4A1684E49708}" dt="2018-05-07T17:30:33.625" v="510" actId="20577"/>
          <ac:spMkLst>
            <pc:docMk/>
            <pc:sldMk cId="1085728019" sldId="256"/>
            <ac:spMk id="63" creationId="{D51E7E85-CABE-4507-8ABE-D16B9154E763}"/>
          </ac:spMkLst>
        </pc:spChg>
        <pc:spChg chg="add mod">
          <ac:chgData name="Alberto Saco" userId="ee677238a3ca2b1c" providerId="LiveId" clId="{EE545E70-7905-4904-AB91-4A1684E49708}" dt="2018-05-07T17:30:57.155" v="568" actId="14100"/>
          <ac:spMkLst>
            <pc:docMk/>
            <pc:sldMk cId="1085728019" sldId="256"/>
            <ac:spMk id="64" creationId="{9593A36F-07F7-47C4-8322-2D5937CA5B14}"/>
          </ac:spMkLst>
        </pc:spChg>
        <pc:spChg chg="add mod">
          <ac:chgData name="Alberto Saco" userId="ee677238a3ca2b1c" providerId="LiveId" clId="{EE545E70-7905-4904-AB91-4A1684E49708}" dt="2018-05-07T17:32:23.335" v="680" actId="20577"/>
          <ac:spMkLst>
            <pc:docMk/>
            <pc:sldMk cId="1085728019" sldId="256"/>
            <ac:spMk id="65" creationId="{1A91FFE0-3688-4091-B973-1BB801BD003B}"/>
          </ac:spMkLst>
        </pc:spChg>
        <pc:spChg chg="add mod">
          <ac:chgData name="Alberto Saco" userId="ee677238a3ca2b1c" providerId="LiveId" clId="{EE545E70-7905-4904-AB91-4A1684E49708}" dt="2018-05-07T17:32:04.512" v="658" actId="20577"/>
          <ac:spMkLst>
            <pc:docMk/>
            <pc:sldMk cId="1085728019" sldId="256"/>
            <ac:spMk id="66" creationId="{E0D2883A-1A04-4B35-A69B-BA958A5253B1}"/>
          </ac:spMkLst>
        </pc:spChg>
        <pc:spChg chg="add del mod">
          <ac:chgData name="Alberto Saco" userId="ee677238a3ca2b1c" providerId="LiveId" clId="{EE545E70-7905-4904-AB91-4A1684E49708}" dt="2018-05-07T17:32:01.985" v="653" actId="478"/>
          <ac:spMkLst>
            <pc:docMk/>
            <pc:sldMk cId="1085728019" sldId="256"/>
            <ac:spMk id="67" creationId="{3C362BD2-FA3D-4773-BB8D-EF8809D3E7D8}"/>
          </ac:spMkLst>
        </pc:spChg>
        <pc:spChg chg="add del">
          <ac:chgData name="Alberto Saco" userId="ee677238a3ca2b1c" providerId="LiveId" clId="{EE545E70-7905-4904-AB91-4A1684E49708}" dt="2018-05-07T17:32:15.424" v="661" actId="478"/>
          <ac:spMkLst>
            <pc:docMk/>
            <pc:sldMk cId="1085728019" sldId="256"/>
            <ac:spMk id="68" creationId="{44ABEEA8-26DA-407D-8CEA-7F5C9E1B177C}"/>
          </ac:spMkLst>
        </pc:spChg>
        <pc:spChg chg="add mod">
          <ac:chgData name="Alberto Saco" userId="ee677238a3ca2b1c" providerId="LiveId" clId="{EE545E70-7905-4904-AB91-4A1684E49708}" dt="2018-05-07T17:43:29.544" v="1575" actId="20577"/>
          <ac:spMkLst>
            <pc:docMk/>
            <pc:sldMk cId="1085728019" sldId="256"/>
            <ac:spMk id="69" creationId="{0AC0B4EE-40E9-415D-8082-E7889D92609C}"/>
          </ac:spMkLst>
        </pc:spChg>
        <pc:spChg chg="add mod">
          <ac:chgData name="Alberto Saco" userId="ee677238a3ca2b1c" providerId="LiveId" clId="{EE545E70-7905-4904-AB91-4A1684E49708}" dt="2018-05-07T17:46:44.556" v="1934" actId="1076"/>
          <ac:spMkLst>
            <pc:docMk/>
            <pc:sldMk cId="1085728019" sldId="256"/>
            <ac:spMk id="70" creationId="{7CABCF62-F3A5-4B63-80A8-CC1C9734911C}"/>
          </ac:spMkLst>
        </pc:spChg>
        <pc:spChg chg="add del">
          <ac:chgData name="Alberto Saco" userId="ee677238a3ca2b1c" providerId="LiveId" clId="{EE545E70-7905-4904-AB91-4A1684E49708}" dt="2018-05-07T17:46:50.657" v="1936" actId="478"/>
          <ac:spMkLst>
            <pc:docMk/>
            <pc:sldMk cId="1085728019" sldId="256"/>
            <ac:spMk id="71" creationId="{533F0CC5-D37F-4EBD-9918-7CA2DBE95084}"/>
          </ac:spMkLst>
        </pc:spChg>
        <pc:spChg chg="add mod">
          <ac:chgData name="Alberto Saco" userId="ee677238a3ca2b1c" providerId="LiveId" clId="{EE545E70-7905-4904-AB91-4A1684E49708}" dt="2018-05-07T17:46:58.404" v="1938" actId="1076"/>
          <ac:spMkLst>
            <pc:docMk/>
            <pc:sldMk cId="1085728019" sldId="256"/>
            <ac:spMk id="72" creationId="{C3E61D9A-D1D2-4033-8D5D-03DF86252015}"/>
          </ac:spMkLst>
        </pc:spChg>
        <pc:spChg chg="add mod">
          <ac:chgData name="Alberto Saco" userId="ee677238a3ca2b1c" providerId="LiveId" clId="{EE545E70-7905-4904-AB91-4A1684E49708}" dt="2018-05-07T17:47:07.772" v="1940" actId="1076"/>
          <ac:spMkLst>
            <pc:docMk/>
            <pc:sldMk cId="1085728019" sldId="256"/>
            <ac:spMk id="73" creationId="{F0CC5BA7-2256-489D-86C8-9D8412241B2F}"/>
          </ac:spMkLst>
        </pc:spChg>
        <pc:spChg chg="add mod">
          <ac:chgData name="Alberto Saco" userId="ee677238a3ca2b1c" providerId="LiveId" clId="{EE545E70-7905-4904-AB91-4A1684E49708}" dt="2018-05-07T17:47:17.743" v="1951" actId="20577"/>
          <ac:spMkLst>
            <pc:docMk/>
            <pc:sldMk cId="1085728019" sldId="256"/>
            <ac:spMk id="74" creationId="{D0BB2FA5-0094-4284-91D9-96812B949CE6}"/>
          </ac:spMkLst>
        </pc:spChg>
        <pc:spChg chg="add mod">
          <ac:chgData name="Alberto Saco" userId="ee677238a3ca2b1c" providerId="LiveId" clId="{EE545E70-7905-4904-AB91-4A1684E49708}" dt="2018-05-07T17:50:53.864" v="2271" actId="20577"/>
          <ac:spMkLst>
            <pc:docMk/>
            <pc:sldMk cId="1085728019" sldId="256"/>
            <ac:spMk id="75" creationId="{A5E75101-919E-4144-9299-375CBA9C8592}"/>
          </ac:spMkLst>
        </pc:spChg>
        <pc:spChg chg="add mod">
          <ac:chgData name="Alberto Saco" userId="ee677238a3ca2b1c" providerId="LiveId" clId="{EE545E70-7905-4904-AB91-4A1684E49708}" dt="2018-05-07T17:49:02.590" v="2129" actId="14100"/>
          <ac:spMkLst>
            <pc:docMk/>
            <pc:sldMk cId="1085728019" sldId="256"/>
            <ac:spMk id="76" creationId="{A7E77050-9CCA-4A0B-892B-42B7496A3B12}"/>
          </ac:spMkLst>
        </pc:spChg>
        <pc:spChg chg="add mod">
          <ac:chgData name="Alberto Saco" userId="ee677238a3ca2b1c" providerId="LiveId" clId="{EE545E70-7905-4904-AB91-4A1684E49708}" dt="2018-05-07T17:49:16.105" v="2139" actId="20577"/>
          <ac:spMkLst>
            <pc:docMk/>
            <pc:sldMk cId="1085728019" sldId="256"/>
            <ac:spMk id="77" creationId="{42FA68D6-D6A5-4198-8D54-58907CDE45C1}"/>
          </ac:spMkLst>
        </pc:spChg>
        <pc:spChg chg="add mod">
          <ac:chgData name="Alberto Saco" userId="ee677238a3ca2b1c" providerId="LiveId" clId="{EE545E70-7905-4904-AB91-4A1684E49708}" dt="2018-05-07T17:49:34.259" v="2168" actId="20577"/>
          <ac:spMkLst>
            <pc:docMk/>
            <pc:sldMk cId="1085728019" sldId="256"/>
            <ac:spMk id="78" creationId="{C704109E-8E0B-4E65-BFCF-3320376AB3A1}"/>
          </ac:spMkLst>
        </pc:spChg>
        <pc:spChg chg="add mod">
          <ac:chgData name="Alberto Saco" userId="ee677238a3ca2b1c" providerId="LiveId" clId="{EE545E70-7905-4904-AB91-4A1684E49708}" dt="2018-05-07T17:50:19" v="2222" actId="1076"/>
          <ac:spMkLst>
            <pc:docMk/>
            <pc:sldMk cId="1085728019" sldId="256"/>
            <ac:spMk id="79" creationId="{3FA2981A-7796-428A-8A81-621754A572D5}"/>
          </ac:spMkLst>
        </pc:spChg>
        <pc:spChg chg="add mod">
          <ac:chgData name="Alberto Saco" userId="ee677238a3ca2b1c" providerId="LiveId" clId="{EE545E70-7905-4904-AB91-4A1684E49708}" dt="2018-05-07T17:50:38.528" v="2269" actId="20577"/>
          <ac:spMkLst>
            <pc:docMk/>
            <pc:sldMk cId="1085728019" sldId="256"/>
            <ac:spMk id="80" creationId="{34737897-E2A2-42DA-87A6-6080E5A97438}"/>
          </ac:spMkLst>
        </pc:spChg>
        <pc:spChg chg="add mod">
          <ac:chgData name="Alberto Saco" userId="ee677238a3ca2b1c" providerId="LiveId" clId="{EE545E70-7905-4904-AB91-4A1684E49708}" dt="2018-05-07T17:51:28.861" v="2322" actId="20577"/>
          <ac:spMkLst>
            <pc:docMk/>
            <pc:sldMk cId="1085728019" sldId="256"/>
            <ac:spMk id="81" creationId="{CA8ADF39-D22C-4943-941A-001CDDC03927}"/>
          </ac:spMkLst>
        </pc:spChg>
        <pc:spChg chg="add mod">
          <ac:chgData name="Alberto Saco" userId="ee677238a3ca2b1c" providerId="LiveId" clId="{EE545E70-7905-4904-AB91-4A1684E49708}" dt="2018-05-07T17:52:21.429" v="2429" actId="20577"/>
          <ac:spMkLst>
            <pc:docMk/>
            <pc:sldMk cId="1085728019" sldId="256"/>
            <ac:spMk id="82" creationId="{7F3022C1-959D-4A0E-BECD-DAA207B9014D}"/>
          </ac:spMkLst>
        </pc:spChg>
        <pc:picChg chg="mod">
          <ac:chgData name="Alberto Saco" userId="ee677238a3ca2b1c" providerId="LiveId" clId="{EE545E70-7905-4904-AB91-4A1684E49708}" dt="2018-05-07T17:30:09.342" v="478" actId="1076"/>
          <ac:picMkLst>
            <pc:docMk/>
            <pc:sldMk cId="1085728019" sldId="256"/>
            <ac:picMk id="1028" creationId="{00000000-0000-0000-0000-000000000000}"/>
          </ac:picMkLst>
        </pc:picChg>
      </pc:sldChg>
      <pc:sldChg chg="addSp delSp modSp add">
        <pc:chgData name="Alberto Saco" userId="ee677238a3ca2b1c" providerId="LiveId" clId="{EE545E70-7905-4904-AB91-4A1684E49708}" dt="2018-05-07T17:33:02.292" v="745" actId="20577"/>
        <pc:sldMkLst>
          <pc:docMk/>
          <pc:sldMk cId="1175774152" sldId="257"/>
        </pc:sldMkLst>
        <pc:spChg chg="del">
          <ac:chgData name="Alberto Saco" userId="ee677238a3ca2b1c" providerId="LiveId" clId="{EE545E70-7905-4904-AB91-4A1684E49708}" dt="2018-05-07T17:25:30.668" v="245"/>
          <ac:spMkLst>
            <pc:docMk/>
            <pc:sldMk cId="1175774152" sldId="257"/>
            <ac:spMk id="2" creationId="{6FE27167-24A8-44BD-A09B-CE8F565DC913}"/>
          </ac:spMkLst>
        </pc:spChg>
        <pc:spChg chg="del">
          <ac:chgData name="Alberto Saco" userId="ee677238a3ca2b1c" providerId="LiveId" clId="{EE545E70-7905-4904-AB91-4A1684E49708}" dt="2018-05-07T17:25:30.668" v="245"/>
          <ac:spMkLst>
            <pc:docMk/>
            <pc:sldMk cId="1175774152" sldId="257"/>
            <ac:spMk id="3" creationId="{34D671C8-E498-4121-BA2A-B8CF22C45C98}"/>
          </ac:spMkLst>
        </pc:spChg>
        <pc:spChg chg="add mod">
          <ac:chgData name="Alberto Saco" userId="ee677238a3ca2b1c" providerId="LiveId" clId="{EE545E70-7905-4904-AB91-4A1684E49708}" dt="2018-05-07T17:27:32.238" v="294" actId="20577"/>
          <ac:spMkLst>
            <pc:docMk/>
            <pc:sldMk cId="1175774152" sldId="257"/>
            <ac:spMk id="15" creationId="{BE24725C-4FC4-4E3B-AC45-140F2664EABC}"/>
          </ac:spMkLst>
        </pc:spChg>
        <pc:spChg chg="add mod">
          <ac:chgData name="Alberto Saco" userId="ee677238a3ca2b1c" providerId="LiveId" clId="{EE545E70-7905-4904-AB91-4A1684E49708}" dt="2018-05-07T17:33:02.292" v="745" actId="20577"/>
          <ac:spMkLst>
            <pc:docMk/>
            <pc:sldMk cId="1175774152" sldId="257"/>
            <ac:spMk id="16" creationId="{B92582B4-CD75-4EE6-9E49-50C8C992817B}"/>
          </ac:spMkLst>
        </pc:spChg>
        <pc:cxnChg chg="add mod">
          <ac:chgData name="Alberto Saco" userId="ee677238a3ca2b1c" providerId="LiveId" clId="{EE545E70-7905-4904-AB91-4A1684E49708}" dt="2018-05-07T17:26:42.426" v="260" actId="208"/>
          <ac:cxnSpMkLst>
            <pc:docMk/>
            <pc:sldMk cId="1175774152" sldId="257"/>
            <ac:cxnSpMk id="5" creationId="{B1DBE922-B088-4735-8784-39E3ACFC5189}"/>
          </ac:cxnSpMkLst>
        </pc:cxnChg>
        <pc:cxnChg chg="add mod">
          <ac:chgData name="Alberto Saco" userId="ee677238a3ca2b1c" providerId="LiveId" clId="{EE545E70-7905-4904-AB91-4A1684E49708}" dt="2018-05-07T17:26:42.426" v="260" actId="208"/>
          <ac:cxnSpMkLst>
            <pc:docMk/>
            <pc:sldMk cId="1175774152" sldId="257"/>
            <ac:cxnSpMk id="7" creationId="{CE4ECC8E-2D84-4E62-A49D-152A021211B8}"/>
          </ac:cxnSpMkLst>
        </pc:cxnChg>
        <pc:cxnChg chg="add mod">
          <ac:chgData name="Alberto Saco" userId="ee677238a3ca2b1c" providerId="LiveId" clId="{EE545E70-7905-4904-AB91-4A1684E49708}" dt="2018-05-07T17:26:42.426" v="260" actId="208"/>
          <ac:cxnSpMkLst>
            <pc:docMk/>
            <pc:sldMk cId="1175774152" sldId="257"/>
            <ac:cxnSpMk id="11" creationId="{F7374FE8-B47E-49CD-B788-F121C31D068C}"/>
          </ac:cxnSpMkLst>
        </pc:cxnChg>
        <pc:cxnChg chg="add mod">
          <ac:chgData name="Alberto Saco" userId="ee677238a3ca2b1c" providerId="LiveId" clId="{EE545E70-7905-4904-AB91-4A1684E49708}" dt="2018-05-07T17:26:42.426" v="260" actId="208"/>
          <ac:cxnSpMkLst>
            <pc:docMk/>
            <pc:sldMk cId="1175774152" sldId="257"/>
            <ac:cxnSpMk id="12" creationId="{6562B76B-EBE5-4372-A47F-109019E86807}"/>
          </ac:cxnSpMkLst>
        </pc:cxnChg>
        <pc:cxnChg chg="add mod">
          <ac:chgData name="Alberto Saco" userId="ee677238a3ca2b1c" providerId="LiveId" clId="{EE545E70-7905-4904-AB91-4A1684E49708}" dt="2018-05-07T17:26:42.426" v="260" actId="208"/>
          <ac:cxnSpMkLst>
            <pc:docMk/>
            <pc:sldMk cId="1175774152" sldId="257"/>
            <ac:cxnSpMk id="13" creationId="{DB8EE618-47B4-4079-A487-ED4BA9E0099D}"/>
          </ac:cxnSpMkLst>
        </pc:cxnChg>
        <pc:cxnChg chg="add mod">
          <ac:chgData name="Alberto Saco" userId="ee677238a3ca2b1c" providerId="LiveId" clId="{EE545E70-7905-4904-AB91-4A1684E49708}" dt="2018-05-07T17:26:42.426" v="260" actId="208"/>
          <ac:cxnSpMkLst>
            <pc:docMk/>
            <pc:sldMk cId="1175774152" sldId="257"/>
            <ac:cxnSpMk id="14" creationId="{E8AC698B-95C4-4886-8EFB-851B6655810E}"/>
          </ac:cxnSpMkLst>
        </pc:cxnChg>
      </pc:sldChg>
      <pc:sldChg chg="addSp modSp add">
        <pc:chgData name="Alberto Saco" userId="ee677238a3ca2b1c" providerId="LiveId" clId="{EE545E70-7905-4904-AB91-4A1684E49708}" dt="2018-05-07T17:46:34.979" v="1932" actId="313"/>
        <pc:sldMkLst>
          <pc:docMk/>
          <pc:sldMk cId="1047288440" sldId="258"/>
        </pc:sldMkLst>
        <pc:spChg chg="add mod">
          <ac:chgData name="Alberto Saco" userId="ee677238a3ca2b1c" providerId="LiveId" clId="{EE545E70-7905-4904-AB91-4A1684E49708}" dt="2018-05-07T17:40:54.371" v="1028" actId="20577"/>
          <ac:spMkLst>
            <pc:docMk/>
            <pc:sldMk cId="1047288440" sldId="258"/>
            <ac:spMk id="2" creationId="{BE34A10B-97EF-48CB-B88E-AAF06538B8C2}"/>
          </ac:spMkLst>
        </pc:spChg>
        <pc:spChg chg="add mod">
          <ac:chgData name="Alberto Saco" userId="ee677238a3ca2b1c" providerId="LiveId" clId="{EE545E70-7905-4904-AB91-4A1684E49708}" dt="2018-05-07T17:46:34.979" v="1932" actId="313"/>
          <ac:spMkLst>
            <pc:docMk/>
            <pc:sldMk cId="1047288440" sldId="258"/>
            <ac:spMk id="3" creationId="{8BF0504F-E399-490A-BA78-42DD55F616D6}"/>
          </ac:spMkLst>
        </pc:spChg>
      </pc:sldChg>
    </pc:docChg>
  </pc:docChgLst>
  <pc:docChgLst>
    <pc:chgData name="Chio Morante" userId="56b74ec5e11a3c03" providerId="LiveId" clId="{65B14541-141E-4461-8F1E-6CE26710FD53}"/>
    <pc:docChg chg="undo custSel addSld delSld modSld">
      <pc:chgData name="Chio Morante" userId="56b74ec5e11a3c03" providerId="LiveId" clId="{65B14541-141E-4461-8F1E-6CE26710FD53}" dt="2020-07-25T16:25:16.450" v="7" actId="47"/>
      <pc:docMkLst>
        <pc:docMk/>
      </pc:docMkLst>
      <pc:sldChg chg="addSp delSp mod">
        <pc:chgData name="Chio Morante" userId="56b74ec5e11a3c03" providerId="LiveId" clId="{65B14541-141E-4461-8F1E-6CE26710FD53}" dt="2020-07-25T16:25:13.709" v="6" actId="478"/>
        <pc:sldMkLst>
          <pc:docMk/>
          <pc:sldMk cId="1085728019" sldId="256"/>
        </pc:sldMkLst>
        <pc:spChg chg="add del">
          <ac:chgData name="Chio Morante" userId="56b74ec5e11a3c03" providerId="LiveId" clId="{65B14541-141E-4461-8F1E-6CE26710FD53}" dt="2020-07-25T16:25:13.709" v="6" actId="478"/>
          <ac:spMkLst>
            <pc:docMk/>
            <pc:sldMk cId="1085728019" sldId="256"/>
            <ac:spMk id="2" creationId="{00000000-0000-0000-0000-000000000000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48" creationId="{7850049B-62D4-48B9-AA94-44E06B52933A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49" creationId="{65515E3E-7604-41C6-B085-842C4049D5CC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50" creationId="{99A85424-0B8E-4D35-9496-EEBA9F4E64FB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51" creationId="{6AECFAF0-5EDD-4057-9FD1-2AB887BF6D6C}"/>
          </ac:spMkLst>
        </pc:spChg>
        <pc:spChg chg="add del">
          <ac:chgData name="Chio Morante" userId="56b74ec5e11a3c03" providerId="LiveId" clId="{65B14541-141E-4461-8F1E-6CE26710FD53}" dt="2020-07-25T16:25:10.212" v="5" actId="478"/>
          <ac:spMkLst>
            <pc:docMk/>
            <pc:sldMk cId="1085728019" sldId="256"/>
            <ac:spMk id="52" creationId="{DB17A9A0-0093-416A-9BBA-D555B0A3A786}"/>
          </ac:spMkLst>
        </pc:spChg>
        <pc:spChg chg="add del">
          <ac:chgData name="Chio Morante" userId="56b74ec5e11a3c03" providerId="LiveId" clId="{65B14541-141E-4461-8F1E-6CE26710FD53}" dt="2020-07-25T16:25:13.709" v="6" actId="478"/>
          <ac:spMkLst>
            <pc:docMk/>
            <pc:sldMk cId="1085728019" sldId="256"/>
            <ac:spMk id="53" creationId="{A838860F-5E26-4A41-AB8A-9FA25289BAD4}"/>
          </ac:spMkLst>
        </pc:spChg>
        <pc:spChg chg="add del">
          <ac:chgData name="Chio Morante" userId="56b74ec5e11a3c03" providerId="LiveId" clId="{65B14541-141E-4461-8F1E-6CE26710FD53}" dt="2020-07-25T16:24:59.911" v="3" actId="478"/>
          <ac:spMkLst>
            <pc:docMk/>
            <pc:sldMk cId="1085728019" sldId="256"/>
            <ac:spMk id="54" creationId="{6DFA88FE-0AC4-4325-8490-3F1DCB3CB237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55" creationId="{DA6560D6-F674-4C52-8DFB-AB466425AEC4}"/>
          </ac:spMkLst>
        </pc:spChg>
        <pc:spChg chg="add del">
          <ac:chgData name="Chio Morante" userId="56b74ec5e11a3c03" providerId="LiveId" clId="{65B14541-141E-4461-8F1E-6CE26710FD53}" dt="2020-07-25T16:25:13.709" v="6" actId="478"/>
          <ac:spMkLst>
            <pc:docMk/>
            <pc:sldMk cId="1085728019" sldId="256"/>
            <ac:spMk id="56" creationId="{3A218F01-F9C2-4707-9934-0D96033FCAF9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57" creationId="{0AB06BB3-3D90-45A7-93CC-49D4FAAFB815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58" creationId="{9035A8D0-941F-4E0C-9B3C-FE9D5C530A0D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59" creationId="{FBB7A8E1-1E5E-4D3B-B758-CF48243D7364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61" creationId="{3C856D79-00FB-4B2D-B6E4-C459DDB8282F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62" creationId="{17233341-8FAB-45B3-8760-5C4D97D6568A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63" creationId="{D51E7E85-CABE-4507-8ABE-D16B9154E763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64" creationId="{9593A36F-07F7-47C4-8322-2D5937CA5B14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65" creationId="{1A91FFE0-3688-4091-B973-1BB801BD003B}"/>
          </ac:spMkLst>
        </pc:spChg>
        <pc:spChg chg="add del">
          <ac:chgData name="Chio Morante" userId="56b74ec5e11a3c03" providerId="LiveId" clId="{65B14541-141E-4461-8F1E-6CE26710FD53}" dt="2020-07-25T16:25:13.709" v="6" actId="478"/>
          <ac:spMkLst>
            <pc:docMk/>
            <pc:sldMk cId="1085728019" sldId="256"/>
            <ac:spMk id="66" creationId="{E0D2883A-1A04-4B35-A69B-BA958A5253B1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69" creationId="{0AC0B4EE-40E9-415D-8082-E7889D92609C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70" creationId="{7CABCF62-F3A5-4B63-80A8-CC1C9734911C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72" creationId="{C3E61D9A-D1D2-4033-8D5D-03DF86252015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73" creationId="{F0CC5BA7-2256-489D-86C8-9D8412241B2F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74" creationId="{D0BB2FA5-0094-4284-91D9-96812B949CE6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75" creationId="{A5E75101-919E-4144-9299-375CBA9C8592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76" creationId="{A7E77050-9CCA-4A0B-892B-42B7496A3B12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77" creationId="{42FA68D6-D6A5-4198-8D54-58907CDE45C1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78" creationId="{C704109E-8E0B-4E65-BFCF-3320376AB3A1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79" creationId="{3FA2981A-7796-428A-8A81-621754A572D5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80" creationId="{34737897-E2A2-42DA-87A6-6080E5A97438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81" creationId="{CA8ADF39-D22C-4943-941A-001CDDC03927}"/>
          </ac:spMkLst>
        </pc:spChg>
        <pc:spChg chg="add del">
          <ac:chgData name="Chio Morante" userId="56b74ec5e11a3c03" providerId="LiveId" clId="{65B14541-141E-4461-8F1E-6CE26710FD53}" dt="2020-07-25T16:25:04.312" v="4" actId="478"/>
          <ac:spMkLst>
            <pc:docMk/>
            <pc:sldMk cId="1085728019" sldId="256"/>
            <ac:spMk id="82" creationId="{7F3022C1-959D-4A0E-BECD-DAA207B9014D}"/>
          </ac:spMkLst>
        </pc:spChg>
      </pc:sldChg>
      <pc:sldChg chg="add del">
        <pc:chgData name="Chio Morante" userId="56b74ec5e11a3c03" providerId="LiveId" clId="{65B14541-141E-4461-8F1E-6CE26710FD53}" dt="2020-07-25T16:25:16.450" v="7" actId="47"/>
        <pc:sldMkLst>
          <pc:docMk/>
          <pc:sldMk cId="1175774152" sldId="257"/>
        </pc:sldMkLst>
      </pc:sldChg>
      <pc:sldChg chg="add del">
        <pc:chgData name="Chio Morante" userId="56b74ec5e11a3c03" providerId="LiveId" clId="{65B14541-141E-4461-8F1E-6CE26710FD53}" dt="2020-07-25T16:25:16.450" v="7" actId="47"/>
        <pc:sldMkLst>
          <pc:docMk/>
          <pc:sldMk cId="104728844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BCA9C-DADD-4E27-9DA2-B90D9D1AD3F4}" type="datetimeFigureOut">
              <a:rPr lang="es-ES" smtClean="0"/>
              <a:t>25/07/2020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75492-DDCE-498F-A680-6C6BD9AC75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1962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BCA9C-DADD-4E27-9DA2-B90D9D1AD3F4}" type="datetimeFigureOut">
              <a:rPr lang="es-ES" smtClean="0"/>
              <a:t>25/07/2020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75492-DDCE-498F-A680-6C6BD9AC75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77531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BCA9C-DADD-4E27-9DA2-B90D9D1AD3F4}" type="datetimeFigureOut">
              <a:rPr lang="es-ES" smtClean="0"/>
              <a:t>25/07/2020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75492-DDCE-498F-A680-6C6BD9AC75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254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BCA9C-DADD-4E27-9DA2-B90D9D1AD3F4}" type="datetimeFigureOut">
              <a:rPr lang="es-ES" smtClean="0"/>
              <a:t>25/07/2020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75492-DDCE-498F-A680-6C6BD9AC75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6208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BCA9C-DADD-4E27-9DA2-B90D9D1AD3F4}" type="datetimeFigureOut">
              <a:rPr lang="es-ES" smtClean="0"/>
              <a:t>25/07/2020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75492-DDCE-498F-A680-6C6BD9AC75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7079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BCA9C-DADD-4E27-9DA2-B90D9D1AD3F4}" type="datetimeFigureOut">
              <a:rPr lang="es-ES" smtClean="0"/>
              <a:t>25/07/2020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75492-DDCE-498F-A680-6C6BD9AC75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63684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BCA9C-DADD-4E27-9DA2-B90D9D1AD3F4}" type="datetimeFigureOut">
              <a:rPr lang="es-ES" smtClean="0"/>
              <a:t>25/07/2020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75492-DDCE-498F-A680-6C6BD9AC75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761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BCA9C-DADD-4E27-9DA2-B90D9D1AD3F4}" type="datetimeFigureOut">
              <a:rPr lang="es-ES" smtClean="0"/>
              <a:t>25/07/2020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75492-DDCE-498F-A680-6C6BD9AC75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52354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BCA9C-DADD-4E27-9DA2-B90D9D1AD3F4}" type="datetimeFigureOut">
              <a:rPr lang="es-ES" smtClean="0"/>
              <a:t>25/07/2020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75492-DDCE-498F-A680-6C6BD9AC75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98063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BCA9C-DADD-4E27-9DA2-B90D9D1AD3F4}" type="datetimeFigureOut">
              <a:rPr lang="es-ES" smtClean="0"/>
              <a:t>25/07/2020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75492-DDCE-498F-A680-6C6BD9AC75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82988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BCA9C-DADD-4E27-9DA2-B90D9D1AD3F4}" type="datetimeFigureOut">
              <a:rPr lang="es-ES" smtClean="0"/>
              <a:t>25/07/2020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75492-DDCE-498F-A680-6C6BD9AC75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80088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BCA9C-DADD-4E27-9DA2-B90D9D1AD3F4}" type="datetimeFigureOut">
              <a:rPr lang="es-ES" smtClean="0"/>
              <a:t>25/07/2020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75492-DDCE-498F-A680-6C6BD9AC75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8563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promipyme.org/pyme/wp-content/uploads/2015/09/canvas-spanis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444413" cy="6865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CuadroTexto 53">
            <a:extLst>
              <a:ext uri="{FF2B5EF4-FFF2-40B4-BE49-F238E27FC236}">
                <a16:creationId xmlns:a16="http://schemas.microsoft.com/office/drawing/2014/main" id="{6DFA88FE-0AC4-4325-8490-3F1DCB3CB237}"/>
              </a:ext>
            </a:extLst>
          </p:cNvPr>
          <p:cNvSpPr txBox="1"/>
          <p:nvPr/>
        </p:nvSpPr>
        <p:spPr>
          <a:xfrm>
            <a:off x="173000" y="1202250"/>
            <a:ext cx="2085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APAFA – Colegios target</a:t>
            </a:r>
          </a:p>
        </p:txBody>
      </p:sp>
    </p:spTree>
    <p:extLst>
      <p:ext uri="{BB962C8B-B14F-4D97-AF65-F5344CB8AC3E}">
        <p14:creationId xmlns:p14="http://schemas.microsoft.com/office/powerpoint/2010/main" val="10857280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4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HP</dc:creator>
  <cp:lastModifiedBy>Chio Morante</cp:lastModifiedBy>
  <cp:revision>27</cp:revision>
  <dcterms:created xsi:type="dcterms:W3CDTF">2016-04-04T16:17:17Z</dcterms:created>
  <dcterms:modified xsi:type="dcterms:W3CDTF">2020-07-25T16:25:18Z</dcterms:modified>
</cp:coreProperties>
</file>